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1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16"/>
    <p:restoredTop sz="94650"/>
  </p:normalViewPr>
  <p:slideViewPr>
    <p:cSldViewPr snapToGrid="0" snapToObjects="1">
      <p:cViewPr>
        <p:scale>
          <a:sx n="67" d="100"/>
          <a:sy n="67" d="100"/>
        </p:scale>
        <p:origin x="-132" y="-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0A069-B3ED-224F-AE22-DECA8F5BC550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97957-C4AD-0640-99D3-AF8C0C964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3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97957-C4AD-0640-99D3-AF8C0C9641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83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7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6232" y="1690687"/>
            <a:ext cx="5212081" cy="45029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A44C-6A17-024D-B75B-E05D32E656A7}" type="datetimeFigureOut">
              <a:rPr lang="en-US" smtClean="0"/>
              <a:t>10/11/2016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4552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A44C-6A17-024D-B75B-E05D32E656A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7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#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025650"/>
            <a:ext cx="8326438" cy="3668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4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General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2571"/>
            <a:ext cx="6172200" cy="4873625"/>
          </a:xfrm>
          <a:prstGeom prst="rect">
            <a:avLst/>
          </a:prstGeom>
          <a:noFill/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1563" y="592570"/>
            <a:ext cx="3932237" cy="1069975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1562" y="2157844"/>
            <a:ext cx="3932237" cy="3316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A44C-6A17-024D-B75B-E05D32E656A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2" y="365125"/>
            <a:ext cx="4956464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A44C-6A17-024D-B75B-E05D32E656A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1A44C-6A17-024D-B75B-E05D32E656A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  <p:sldLayoutId id="214748365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800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70457"/>
          </a:xfrm>
        </p:spPr>
        <p:txBody>
          <a:bodyPr>
            <a:noAutofit/>
          </a:bodyPr>
          <a:lstStyle/>
          <a:p>
            <a:pPr algn="ctr"/>
            <a:r>
              <a:rPr lang="en-US" sz="12500" dirty="0" smtClean="0">
                <a:solidFill>
                  <a:schemeClr val="bg1"/>
                </a:solidFill>
                <a:latin typeface="Hello Lucky" charset="0"/>
                <a:ea typeface="Hello Lucky" charset="0"/>
                <a:cs typeface="Hello Lucky" charset="0"/>
              </a:rPr>
              <a:t>Lesson </a:t>
            </a:r>
            <a:r>
              <a:rPr lang="en-US" sz="12500" dirty="0" smtClean="0">
                <a:solidFill>
                  <a:schemeClr val="bg1"/>
                </a:solidFill>
                <a:latin typeface="Hello Lucky" charset="0"/>
                <a:ea typeface="Hello Lucky" charset="0"/>
                <a:cs typeface="Hello Lucky" charset="0"/>
              </a:rPr>
              <a:t>Seven</a:t>
            </a:r>
            <a:endParaRPr lang="en-US" sz="12500" dirty="0">
              <a:solidFill>
                <a:schemeClr val="bg1"/>
              </a:solidFill>
              <a:latin typeface="Hello Lucky" charset="0"/>
              <a:ea typeface="Hello Lucky" charset="0"/>
              <a:cs typeface="Hello Luck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6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4727"/>
            <a:ext cx="10014295" cy="48629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B3D133"/>
                </a:solidFill>
                <a:latin typeface="Hello Lucky" charset="0"/>
                <a:ea typeface="Hello Lucky" charset="0"/>
                <a:cs typeface="Hello Lucky" charset="0"/>
              </a:rPr>
              <a:t>Store Survey Visit Presentations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39934" y="2279649"/>
            <a:ext cx="8734425" cy="366871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 dirty="0" smtClean="0"/>
              <a:t>Share your answers to the following questions with the class: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/>
              <a:t>1, 2, 6, </a:t>
            </a:r>
            <a:r>
              <a:rPr lang="en-US" sz="4000" dirty="0" smtClean="0"/>
              <a:t>7, &amp; 10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baseline="30000" dirty="0" smtClean="0">
              <a:latin typeface="Gotham-Book" charset="0"/>
              <a:ea typeface="Gotham-Book" charset="0"/>
              <a:cs typeface="Gotham-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04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454727"/>
            <a:ext cx="10014295" cy="48629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B3D133"/>
                </a:solidFill>
                <a:latin typeface="Hello Lucky" charset="0"/>
                <a:ea typeface="Hello Lucky" charset="0"/>
                <a:cs typeface="Hello Lucky" charset="0"/>
              </a:rPr>
              <a:t>Exit Ticket Questions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28625" y="2043113"/>
            <a:ext cx="9244013" cy="390524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000" dirty="0" smtClean="0"/>
              <a:t>What </a:t>
            </a:r>
            <a:r>
              <a:rPr lang="en-US" sz="3000" dirty="0"/>
              <a:t>was your favorite activity from </a:t>
            </a:r>
            <a:r>
              <a:rPr lang="en-US" sz="3000" dirty="0" smtClean="0"/>
              <a:t>this class?</a:t>
            </a:r>
          </a:p>
          <a:p>
            <a:pPr algn="ctr">
              <a:lnSpc>
                <a:spcPct val="150000"/>
              </a:lnSpc>
            </a:pPr>
            <a:r>
              <a:rPr lang="en-US" sz="3000" dirty="0" smtClean="0"/>
              <a:t>What </a:t>
            </a:r>
            <a:r>
              <a:rPr lang="en-US" sz="3000" dirty="0"/>
              <a:t>is one thing you would change about this </a:t>
            </a:r>
            <a:r>
              <a:rPr lang="en-US" sz="3000" dirty="0" smtClean="0"/>
              <a:t>class?</a:t>
            </a:r>
            <a:endParaRPr lang="en-US" sz="3000" dirty="0"/>
          </a:p>
          <a:p>
            <a:pPr algn="ctr">
              <a:lnSpc>
                <a:spcPct val="150000"/>
              </a:lnSpc>
            </a:pPr>
            <a:r>
              <a:rPr lang="en-US" sz="3000" dirty="0" smtClean="0"/>
              <a:t>Do </a:t>
            </a:r>
            <a:r>
              <a:rPr lang="en-US" sz="3000" dirty="0"/>
              <a:t>you think this class was useful? </a:t>
            </a:r>
            <a:r>
              <a:rPr lang="en-US" sz="3000" dirty="0" smtClean="0"/>
              <a:t>Why?</a:t>
            </a:r>
          </a:p>
          <a:p>
            <a:pPr algn="ctr">
              <a:lnSpc>
                <a:spcPct val="150000"/>
              </a:lnSpc>
            </a:pPr>
            <a:r>
              <a:rPr lang="en-US" sz="3000" dirty="0" smtClean="0"/>
              <a:t>Do </a:t>
            </a:r>
            <a:r>
              <a:rPr lang="en-US" sz="3000" dirty="0"/>
              <a:t>you have any other comments or feedback </a:t>
            </a:r>
            <a:r>
              <a:rPr lang="en-US" sz="3000" dirty="0" smtClean="0"/>
              <a:t>for me</a:t>
            </a:r>
            <a:r>
              <a:rPr lang="en-US" sz="3000" dirty="0"/>
              <a:t>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baseline="30000" dirty="0" smtClean="0">
              <a:latin typeface="Gotham-Book" charset="0"/>
              <a:ea typeface="Gotham-Book" charset="0"/>
              <a:cs typeface="Gotham-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52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72</Words>
  <Application>Microsoft Office PowerPoint</Application>
  <PresentationFormat>Custom</PresentationFormat>
  <Paragraphs>10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Lesson Seven</vt:lpstr>
      <vt:lpstr>Store Survey Visit Presentations</vt:lpstr>
      <vt:lpstr>Exit Ticket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LeClaire</dc:creator>
  <cp:lastModifiedBy>Kari Oldfield</cp:lastModifiedBy>
  <cp:revision>26</cp:revision>
  <dcterms:created xsi:type="dcterms:W3CDTF">2016-09-15T15:49:55Z</dcterms:created>
  <dcterms:modified xsi:type="dcterms:W3CDTF">2016-10-11T18:27:59Z</dcterms:modified>
</cp:coreProperties>
</file>