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16"/>
    <p:restoredTop sz="94650"/>
  </p:normalViewPr>
  <p:slideViewPr>
    <p:cSldViewPr snapToGrid="0" snapToObjects="1">
      <p:cViewPr>
        <p:scale>
          <a:sx n="67" d="100"/>
          <a:sy n="67" d="100"/>
        </p:scale>
        <p:origin x="-132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A069-B3ED-224F-AE22-DECA8F5BC55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97957-C4AD-0640-99D3-AF8C0C96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97957-C4AD-0640-99D3-AF8C0C964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97957-C4AD-0640-99D3-AF8C0C964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7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232" y="1690687"/>
            <a:ext cx="5212081" cy="4502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4552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025650"/>
            <a:ext cx="8326438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eneral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571"/>
            <a:ext cx="6172200" cy="4873625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563" y="592570"/>
            <a:ext cx="3932237" cy="1069975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1562" y="2157844"/>
            <a:ext cx="3932237" cy="3316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2" y="365125"/>
            <a:ext cx="495646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0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0457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Lesson </a:t>
            </a:r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Five</a:t>
            </a:r>
            <a:endParaRPr lang="en-US" sz="12500" dirty="0">
              <a:solidFill>
                <a:schemeClr val="bg1"/>
              </a:solidFill>
              <a:latin typeface="Hello Lucky" charset="0"/>
              <a:ea typeface="Hello Lucky" charset="0"/>
              <a:cs typeface="Hello Luck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27"/>
            <a:ext cx="10014295" cy="4862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B3D133"/>
                </a:solidFill>
                <a:latin typeface="Hello Lucky" charset="0"/>
                <a:ea typeface="Hello Lucky" charset="0"/>
                <a:cs typeface="Hello Lucky" charset="0"/>
              </a:rPr>
              <a:t>Warm-Up </a:t>
            </a:r>
            <a:r>
              <a:rPr lang="en-US" sz="4800" dirty="0" smtClean="0">
                <a:solidFill>
                  <a:srgbClr val="B3D133"/>
                </a:solidFill>
                <a:latin typeface="Hello Lucky" charset="0"/>
                <a:ea typeface="Hello Lucky" charset="0"/>
                <a:cs typeface="Hello Lucky" charset="0"/>
              </a:rPr>
              <a:t>Question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934" y="2279649"/>
            <a:ext cx="8734425" cy="366871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Can you think of an experience from your life where you </a:t>
            </a:r>
            <a:r>
              <a:rPr lang="en-US" sz="4000" dirty="0" smtClean="0"/>
              <a:t>or someone </a:t>
            </a:r>
            <a:r>
              <a:rPr lang="en-US" sz="4000" dirty="0"/>
              <a:t>you know was able to change something for the better?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aseline="30000" dirty="0" smtClean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4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48" y="259773"/>
            <a:ext cx="6455664" cy="5933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9773"/>
            <a:ext cx="5622035" cy="613384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Exit</a:t>
            </a:r>
            <a:b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Ticket</a:t>
            </a:r>
            <a:b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Question</a:t>
            </a:r>
            <a:endParaRPr lang="en-US" sz="6600" dirty="0">
              <a:solidFill>
                <a:schemeClr val="bg1"/>
              </a:solidFill>
              <a:latin typeface="Hello Lucky" charset="0"/>
              <a:ea typeface="Hello Lucky" charset="0"/>
              <a:cs typeface="Hello Luck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351" y="714375"/>
            <a:ext cx="5343525" cy="490970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/>
              <a:t>What are some next steps Minnesotans need to take in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order to fight against the tobacco industry or prevent </a:t>
            </a:r>
            <a:r>
              <a:rPr lang="en-US" sz="3200" b="1" dirty="0" smtClean="0"/>
              <a:t>others</a:t>
            </a:r>
            <a:r>
              <a:rPr lang="en-US" sz="3200" dirty="0"/>
              <a:t> </a:t>
            </a:r>
            <a:r>
              <a:rPr lang="en-US" sz="3200" b="1" dirty="0" smtClean="0"/>
              <a:t>from </a:t>
            </a:r>
            <a:r>
              <a:rPr lang="en-US" sz="3200" b="1" dirty="0"/>
              <a:t>starting to use tobacco?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000" baseline="30000" dirty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5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41</Words>
  <Application>Microsoft Office PowerPoint</Application>
  <PresentationFormat>Custom</PresentationFormat>
  <Paragraphs>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Lesson Five</vt:lpstr>
      <vt:lpstr>Warm-Up Question</vt:lpstr>
      <vt:lpstr>Exit Ticket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LeClaire</dc:creator>
  <cp:lastModifiedBy>Kari Oldfield</cp:lastModifiedBy>
  <cp:revision>25</cp:revision>
  <dcterms:created xsi:type="dcterms:W3CDTF">2016-09-15T15:49:55Z</dcterms:created>
  <dcterms:modified xsi:type="dcterms:W3CDTF">2016-10-11T18:05:50Z</dcterms:modified>
</cp:coreProperties>
</file>