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57" r:id="rId5"/>
    <p:sldId id="264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16"/>
    <p:restoredTop sz="94650"/>
  </p:normalViewPr>
  <p:slideViewPr>
    <p:cSldViewPr snapToGrid="0" snapToObjects="1">
      <p:cViewPr>
        <p:scale>
          <a:sx n="67" d="100"/>
          <a:sy n="67" d="100"/>
        </p:scale>
        <p:origin x="-132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0A069-B3ED-224F-AE22-DECA8F5BC55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97957-C4AD-0640-99D3-AF8C0C964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3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7957-C4AD-0640-99D3-AF8C0C9641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8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7957-C4AD-0640-99D3-AF8C0C9641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1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7957-C4AD-0640-99D3-AF8C0C9641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1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7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6232" y="1690687"/>
            <a:ext cx="5212081" cy="4502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A44C-6A17-024D-B75B-E05D32E656A7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2AE8-FD19-B74F-A5B1-60DCA2FBF75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4552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A44C-6A17-024D-B75B-E05D32E656A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2AE8-FD19-B74F-A5B1-60DCA2FBF7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7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2025650"/>
            <a:ext cx="8326438" cy="3668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4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eneral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2571"/>
            <a:ext cx="6172200" cy="4873625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1563" y="592570"/>
            <a:ext cx="3932237" cy="106997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1562" y="2157844"/>
            <a:ext cx="3932237" cy="3316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A44C-6A17-024D-B75B-E05D32E656A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2AE8-FD19-B74F-A5B1-60DCA2FBF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872" y="365125"/>
            <a:ext cx="4956464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A44C-6A17-024D-B75B-E05D32E656A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2AE8-FD19-B74F-A5B1-60DCA2FBF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1A44C-6A17-024D-B75B-E05D32E656A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12AE8-FD19-B74F-A5B1-60DCA2FBF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00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70457"/>
          </a:xfrm>
        </p:spPr>
        <p:txBody>
          <a:bodyPr>
            <a:noAutofit/>
          </a:bodyPr>
          <a:lstStyle/>
          <a:p>
            <a:pPr algn="ctr"/>
            <a:r>
              <a:rPr lang="en-US" sz="12500" dirty="0" smtClean="0">
                <a:solidFill>
                  <a:schemeClr val="bg1"/>
                </a:solidFill>
                <a:latin typeface="Hello Lucky" charset="0"/>
                <a:ea typeface="Hello Lucky" charset="0"/>
                <a:cs typeface="Hello Lucky" charset="0"/>
              </a:rPr>
              <a:t>Lesson Three</a:t>
            </a:r>
            <a:endParaRPr lang="en-US" sz="12500" dirty="0">
              <a:solidFill>
                <a:schemeClr val="bg1"/>
              </a:solidFill>
              <a:latin typeface="Hello Lucky" charset="0"/>
              <a:ea typeface="Hello Lucky" charset="0"/>
              <a:cs typeface="Hello Luck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6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8" y="257469"/>
            <a:ext cx="9491662" cy="6326870"/>
          </a:xfrm>
        </p:spPr>
      </p:pic>
    </p:spTree>
    <p:extLst>
      <p:ext uri="{BB962C8B-B14F-4D97-AF65-F5344CB8AC3E}">
        <p14:creationId xmlns:p14="http://schemas.microsoft.com/office/powerpoint/2010/main" val="164668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48" y="259773"/>
            <a:ext cx="6455664" cy="593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59773"/>
            <a:ext cx="5622035" cy="6133840"/>
          </a:xfrm>
        </p:spPr>
        <p:txBody>
          <a:bodyPr anchor="t" anchorCtr="0"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Hello Lucky" charset="0"/>
                <a:ea typeface="Hello Lucky" charset="0"/>
                <a:cs typeface="Hello Lucky" charset="0"/>
              </a:rPr>
              <a:t>New York Times Article: Reading Instructions</a:t>
            </a:r>
            <a:endParaRPr lang="en-US" sz="6600" dirty="0">
              <a:solidFill>
                <a:schemeClr val="bg1"/>
              </a:solidFill>
              <a:latin typeface="Hello Lucky" charset="0"/>
              <a:ea typeface="Hello Lucky" charset="0"/>
              <a:cs typeface="Hello Luck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9351" y="714375"/>
            <a:ext cx="5343525" cy="490970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/>
              <a:t>1. Highlight at least three things you find interesting</a:t>
            </a:r>
            <a:br>
              <a:rPr lang="en-US" sz="3000" dirty="0"/>
            </a:br>
            <a:r>
              <a:rPr lang="en-US" sz="3000" dirty="0"/>
              <a:t>2. Circle any words you are unsure of</a:t>
            </a:r>
            <a:br>
              <a:rPr lang="en-US" sz="3000" dirty="0"/>
            </a:br>
            <a:r>
              <a:rPr lang="en-US" sz="3000" dirty="0"/>
              <a:t>3. Write down at least one question you have about the </a:t>
            </a:r>
            <a:r>
              <a:rPr lang="en-US" sz="3000" dirty="0" smtClean="0"/>
              <a:t>article</a:t>
            </a:r>
            <a:endParaRPr lang="en-US" sz="3000" baseline="30000" dirty="0">
              <a:latin typeface="Gotham-Book" charset="0"/>
              <a:ea typeface="Gotham-Book" charset="0"/>
              <a:cs typeface="Gotham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5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48" y="331213"/>
            <a:ext cx="6455664" cy="5941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59773"/>
            <a:ext cx="5622035" cy="6133840"/>
          </a:xfrm>
        </p:spPr>
        <p:txBody>
          <a:bodyPr anchor="t" anchorCtr="0"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Hello Lucky" charset="0"/>
                <a:ea typeface="Hello Lucky" charset="0"/>
                <a:cs typeface="Hello Lucky" charset="0"/>
              </a:rPr>
              <a:t>New York Times Article: Discussion Guidelines</a:t>
            </a:r>
            <a:endParaRPr lang="en-US" sz="6600" dirty="0">
              <a:solidFill>
                <a:schemeClr val="bg1"/>
              </a:solidFill>
              <a:latin typeface="Hello Lucky" charset="0"/>
              <a:ea typeface="Hello Lucky" charset="0"/>
              <a:cs typeface="Hello Luck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9351" y="542925"/>
            <a:ext cx="5343525" cy="490970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1. One person talks at a time</a:t>
            </a:r>
            <a:br>
              <a:rPr lang="en-US" sz="3200" dirty="0"/>
            </a:br>
            <a:r>
              <a:rPr lang="en-US" sz="3200" dirty="0"/>
              <a:t>2. You do not need to raise your hand to respond or ask a question</a:t>
            </a:r>
            <a:br>
              <a:rPr lang="en-US" sz="3200" dirty="0"/>
            </a:br>
            <a:r>
              <a:rPr lang="en-US" sz="3200" dirty="0"/>
              <a:t>3. After you respond, let two other people talk before you talk again</a:t>
            </a:r>
            <a:br>
              <a:rPr lang="en-US" sz="3200" dirty="0"/>
            </a:br>
            <a:endParaRPr lang="en-US" sz="3000" baseline="30000" dirty="0">
              <a:latin typeface="Gotham-Book" charset="0"/>
              <a:ea typeface="Gotham-Book" charset="0"/>
              <a:cs typeface="Gotham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1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4727"/>
            <a:ext cx="10014295" cy="4862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B3D133"/>
                </a:solidFill>
                <a:latin typeface="Hello Lucky" charset="0"/>
                <a:ea typeface="Hello Lucky" charset="0"/>
                <a:cs typeface="Hello Lucky" charset="0"/>
              </a:rPr>
              <a:t>Exit Questions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2268537"/>
            <a:ext cx="8326438" cy="366871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1. What are some things that the United States can </a:t>
            </a:r>
            <a:r>
              <a:rPr lang="en-US" sz="3200" dirty="0" smtClean="0"/>
              <a:t>do to </a:t>
            </a:r>
            <a:r>
              <a:rPr lang="en-US" sz="3200" dirty="0"/>
              <a:t>stop child labor from happening?</a:t>
            </a:r>
            <a:br>
              <a:rPr lang="en-US" sz="3200" dirty="0"/>
            </a:br>
            <a:r>
              <a:rPr lang="en-US" sz="3200" dirty="0"/>
              <a:t>2. Why should we care about child labor?</a:t>
            </a:r>
            <a:br>
              <a:rPr lang="en-US" sz="3200" dirty="0"/>
            </a:br>
            <a:r>
              <a:rPr lang="en-US" sz="3200" dirty="0"/>
              <a:t>3. What other industries use child labor?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aseline="30000" dirty="0" smtClean="0">
              <a:latin typeface="Gotham-Book" charset="0"/>
              <a:ea typeface="Gotham-Book" charset="0"/>
              <a:cs typeface="Gotham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47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58</Words>
  <Application>Microsoft Office PowerPoint</Application>
  <PresentationFormat>Custom</PresentationFormat>
  <Paragraphs>10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Lesson Three</vt:lpstr>
      <vt:lpstr>PowerPoint Presentation</vt:lpstr>
      <vt:lpstr>New York Times Article: Reading Instructions</vt:lpstr>
      <vt:lpstr>New York Times Article: Discussion Guidelines</vt:lpstr>
      <vt:lpstr>Exit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LeClaire</dc:creator>
  <cp:lastModifiedBy>Kari Oldfield</cp:lastModifiedBy>
  <cp:revision>22</cp:revision>
  <dcterms:created xsi:type="dcterms:W3CDTF">2016-09-15T15:49:55Z</dcterms:created>
  <dcterms:modified xsi:type="dcterms:W3CDTF">2016-10-10T22:04:01Z</dcterms:modified>
</cp:coreProperties>
</file>